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58" r:id="rId5"/>
    <p:sldId id="259"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944CEF0-A5FF-40E2-9820-66B836109FEF}">
          <p14:sldIdLst>
            <p14:sldId id="256"/>
            <p14:sldId id="257"/>
            <p14:sldId id="261"/>
            <p14:sldId id="258"/>
            <p14:sldId id="259"/>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4660"/>
  </p:normalViewPr>
  <p:slideViewPr>
    <p:cSldViewPr snapToGrid="0">
      <p:cViewPr>
        <p:scale>
          <a:sx n="50" d="100"/>
          <a:sy n="50" d="100"/>
        </p:scale>
        <p:origin x="2119" y="1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jpeg>
</file>

<file path=ppt/media/image7.png>
</file>

<file path=ppt/media/media1.mp3>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2098-C2E3-2947-C073-776BF4CF8F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1DD17A-EE2A-9B9B-42DC-00E5E04A45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988808-09EB-1B77-4DED-DC15DA5E06C1}"/>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8546943D-A0A5-3775-7ED7-B3183A80AB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BF21DE-30AA-EB22-F144-B7D275799785}"/>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4079011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F427-0C9D-140B-1EE8-AB90764338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8BF86A-03A7-7702-A073-2B605F90C1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F410DD-C308-7D6B-BE66-763864904A1A}"/>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BDB02FF0-5378-5EA7-B10F-CEA23A824F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C81DE6-3FED-A44F-1677-F16E11002F78}"/>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3333018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839083-0761-8155-96AE-0C2F35C6B5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3C1A26-2D2F-97F2-8D73-71FC4398AB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69AF3A-F444-D6A0-CA50-84BECC1B4857}"/>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AD784EF9-0AB4-DE07-3D1A-09A6C4202A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BB5CA-FFCD-4095-A7E4-55B3C96B68F2}"/>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1686404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66082-57FB-9349-BC19-BA3FF20BEE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007F11-2B23-4009-8E9E-C827896A89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05C60-EDB0-9759-AE41-3509F6959ECF}"/>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2736937F-5972-87E6-70D5-60ABC689DA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3E9CB9-2C33-AF2E-4AD3-2EF1BC51BF61}"/>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3114272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B999C-1FAA-65AC-D467-03E612FE7B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2AA402-F9BB-9565-4B1D-5DB31A4D50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4335A5-D8C8-B965-015B-30738C9C8456}"/>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609A4CC6-4314-69A0-56AB-1B41A8C4B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1C3520-14BB-1AFE-8085-CB53693AC83F}"/>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149649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1B3A8-4102-DD3A-5B26-10DF61363B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79FBC1-C7D1-A7E8-C4C3-CBC61938EB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1FBC22-F2D0-A43C-1B44-53E565E4C0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7653AC-B86B-EDD1-E057-A854B0E645F5}"/>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6" name="Footer Placeholder 5">
            <a:extLst>
              <a:ext uri="{FF2B5EF4-FFF2-40B4-BE49-F238E27FC236}">
                <a16:creationId xmlns:a16="http://schemas.microsoft.com/office/drawing/2014/main" id="{8754FA1B-5338-B871-40EB-11FC5B4F19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635F3D-D031-1E61-F022-2608B34B172A}"/>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1171103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BDBFC-B82C-7227-5C1A-2583D262545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A7B020-B2ED-06DD-AF95-75B46196E1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7E669E-854A-EED3-CCE7-3D0C2E4629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8C2481-C298-7989-3C8A-37F03776C3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048AF1-34D1-BF38-61DB-3DECF82504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195416-D760-3B13-C4BF-4AAD24CB6098}"/>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8" name="Footer Placeholder 7">
            <a:extLst>
              <a:ext uri="{FF2B5EF4-FFF2-40B4-BE49-F238E27FC236}">
                <a16:creationId xmlns:a16="http://schemas.microsoft.com/office/drawing/2014/main" id="{2BDCAAFF-5F15-4283-E176-78345908DB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6FB533-0247-E675-0776-F5DF3A9B8FEA}"/>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3234660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2B063-D911-4B86-517E-4CF4DB0FC5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4487F6-D677-1576-27D3-E2C04790FC46}"/>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4" name="Footer Placeholder 3">
            <a:extLst>
              <a:ext uri="{FF2B5EF4-FFF2-40B4-BE49-F238E27FC236}">
                <a16:creationId xmlns:a16="http://schemas.microsoft.com/office/drawing/2014/main" id="{0F5FDE25-CC5C-10C5-7BA2-1D94AE175F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BEB3E91-E7DC-A463-18A4-A7940A657717}"/>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3995879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173863-392F-A0B1-227E-B7060B999580}"/>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3" name="Footer Placeholder 2">
            <a:extLst>
              <a:ext uri="{FF2B5EF4-FFF2-40B4-BE49-F238E27FC236}">
                <a16:creationId xmlns:a16="http://schemas.microsoft.com/office/drawing/2014/main" id="{3F429E68-9758-7A66-2DB3-01FBCE3B10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9F3D9B9-ECE6-43F8-0933-611E193C4556}"/>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2907511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E993-112C-61B5-C971-DF2675BED0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1A0B1A-F87E-C118-645E-D3D1AE5D41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7634CA-F413-84BF-7F66-4515E3FA00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02A09A-6BA5-BD55-77DB-3DE065E805AA}"/>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6" name="Footer Placeholder 5">
            <a:extLst>
              <a:ext uri="{FF2B5EF4-FFF2-40B4-BE49-F238E27FC236}">
                <a16:creationId xmlns:a16="http://schemas.microsoft.com/office/drawing/2014/main" id="{E3B6092B-60AC-6B08-4BE6-A736A18960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2F09F6-D8C1-EAB0-0C1E-A09F80F062DA}"/>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2690703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7FE70-D75A-416A-3E6A-9FA63C2EB3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010C17-5ECA-C77C-1554-052DBB4E18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E85CB6-6E87-4236-4282-BC88400796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7BD76-D15E-65F1-9487-C6C9D8976250}"/>
              </a:ext>
            </a:extLst>
          </p:cNvPr>
          <p:cNvSpPr>
            <a:spLocks noGrp="1"/>
          </p:cNvSpPr>
          <p:nvPr>
            <p:ph type="dt" sz="half" idx="10"/>
          </p:nvPr>
        </p:nvSpPr>
        <p:spPr/>
        <p:txBody>
          <a:bodyPr/>
          <a:lstStyle/>
          <a:p>
            <a:fld id="{0D9E3D35-96BC-4E25-8C7D-A55CB9AEB9EC}" type="datetimeFigureOut">
              <a:rPr lang="en-US" smtClean="0"/>
              <a:t>10/1/2025</a:t>
            </a:fld>
            <a:endParaRPr lang="en-US"/>
          </a:p>
        </p:txBody>
      </p:sp>
      <p:sp>
        <p:nvSpPr>
          <p:cNvPr id="6" name="Footer Placeholder 5">
            <a:extLst>
              <a:ext uri="{FF2B5EF4-FFF2-40B4-BE49-F238E27FC236}">
                <a16:creationId xmlns:a16="http://schemas.microsoft.com/office/drawing/2014/main" id="{11968701-E805-8159-F8FF-40EE29E10B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443270-6941-8420-5344-308B89AC96E2}"/>
              </a:ext>
            </a:extLst>
          </p:cNvPr>
          <p:cNvSpPr>
            <a:spLocks noGrp="1"/>
          </p:cNvSpPr>
          <p:nvPr>
            <p:ph type="sldNum" sz="quarter" idx="12"/>
          </p:nvPr>
        </p:nvSpPr>
        <p:spPr/>
        <p:txBody>
          <a:bodyPr/>
          <a:lstStyle/>
          <a:p>
            <a:fld id="{24291585-DC38-4375-A6BD-59BF44FFEAF2}" type="slidenum">
              <a:rPr lang="en-US" smtClean="0"/>
              <a:t>‹#›</a:t>
            </a:fld>
            <a:endParaRPr lang="en-US"/>
          </a:p>
        </p:txBody>
      </p:sp>
    </p:spTree>
    <p:extLst>
      <p:ext uri="{BB962C8B-B14F-4D97-AF65-F5344CB8AC3E}">
        <p14:creationId xmlns:p14="http://schemas.microsoft.com/office/powerpoint/2010/main" val="4245222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66FBC0-4815-733F-53CA-3FB9E3E8A7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75339C-FA2B-D5AE-C0D4-1937629F18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B9DC13-7C19-18C2-8E8F-FD5D885FBA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9E3D35-96BC-4E25-8C7D-A55CB9AEB9EC}" type="datetimeFigureOut">
              <a:rPr lang="en-US" smtClean="0"/>
              <a:t>10/1/2025</a:t>
            </a:fld>
            <a:endParaRPr lang="en-US"/>
          </a:p>
        </p:txBody>
      </p:sp>
      <p:sp>
        <p:nvSpPr>
          <p:cNvPr id="5" name="Footer Placeholder 4">
            <a:extLst>
              <a:ext uri="{FF2B5EF4-FFF2-40B4-BE49-F238E27FC236}">
                <a16:creationId xmlns:a16="http://schemas.microsoft.com/office/drawing/2014/main" id="{B22CA293-DE16-D0AC-CBF7-1D47C57ADB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502D6C-AFFD-82F5-8379-BB76B71139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291585-DC38-4375-A6BD-59BF44FFEAF2}" type="slidenum">
              <a:rPr lang="en-US" smtClean="0"/>
              <a:t>‹#›</a:t>
            </a:fld>
            <a:endParaRPr lang="en-US"/>
          </a:p>
        </p:txBody>
      </p:sp>
    </p:spTree>
    <p:extLst>
      <p:ext uri="{BB962C8B-B14F-4D97-AF65-F5344CB8AC3E}">
        <p14:creationId xmlns:p14="http://schemas.microsoft.com/office/powerpoint/2010/main" val="3251048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ình nền Việt Nam 4K tuyệt đẹp - Ảnh đẹp quê hương">
            <a:extLst>
              <a:ext uri="{FF2B5EF4-FFF2-40B4-BE49-F238E27FC236}">
                <a16:creationId xmlns:a16="http://schemas.microsoft.com/office/drawing/2014/main" id="{6D24DAB6-598F-E72C-C4C1-B3213724C4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2BC277-D359-DBD3-FD4C-7F8A4CB7E652}"/>
              </a:ext>
            </a:extLst>
          </p:cNvPr>
          <p:cNvSpPr>
            <a:spLocks noGrp="1"/>
          </p:cNvSpPr>
          <p:nvPr>
            <p:ph type="ctrTitle"/>
          </p:nvPr>
        </p:nvSpPr>
        <p:spPr>
          <a:xfrm>
            <a:off x="3309257" y="2710543"/>
            <a:ext cx="5573486" cy="957262"/>
          </a:xfrm>
        </p:spPr>
        <p:txBody>
          <a:bodyPr/>
          <a:lstStyle/>
          <a:p>
            <a:r>
              <a:rPr lang="en-US" b="1" dirty="0">
                <a:solidFill>
                  <a:schemeClr val="bg1"/>
                </a:solidFill>
                <a:effectLst>
                  <a:outerShdw blurRad="38100" dist="38100" dir="2700000" algn="tl">
                    <a:srgbClr val="000000">
                      <a:alpha val="43137"/>
                    </a:srgbClr>
                  </a:outerShdw>
                </a:effectLst>
              </a:rPr>
              <a:t>Du </a:t>
            </a:r>
            <a:r>
              <a:rPr lang="en-US" b="1" dirty="0" err="1">
                <a:solidFill>
                  <a:schemeClr val="bg1"/>
                </a:solidFill>
                <a:effectLst>
                  <a:outerShdw blurRad="38100" dist="38100" dir="2700000" algn="tl">
                    <a:srgbClr val="000000">
                      <a:alpha val="43137"/>
                    </a:srgbClr>
                  </a:outerShdw>
                </a:effectLst>
              </a:rPr>
              <a:t>lịch</a:t>
            </a:r>
            <a:r>
              <a:rPr lang="en-US" b="1" dirty="0">
                <a:solidFill>
                  <a:schemeClr val="bg1"/>
                </a:solidFill>
                <a:effectLst>
                  <a:outerShdw blurRad="38100" dist="38100" dir="2700000" algn="tl">
                    <a:srgbClr val="000000">
                      <a:alpha val="43137"/>
                    </a:srgbClr>
                  </a:outerShdw>
                </a:effectLst>
              </a:rPr>
              <a:t> Việt Nam</a:t>
            </a:r>
          </a:p>
        </p:txBody>
      </p:sp>
      <p:pic>
        <p:nvPicPr>
          <p:cNvPr id="4" name="Ave Mujica - KiLLKiSS Instrumental Cover">
            <a:hlinkClick r:id="" action="ppaction://media"/>
            <a:extLst>
              <a:ext uri="{FF2B5EF4-FFF2-40B4-BE49-F238E27FC236}">
                <a16:creationId xmlns:a16="http://schemas.microsoft.com/office/drawing/2014/main" id="{0B28BEC9-36F6-175F-812E-FAE764CB2559}"/>
              </a:ext>
            </a:extLst>
          </p:cNvPr>
          <p:cNvPicPr>
            <a:picLocks noChangeAspect="1"/>
          </p:cNvPicPr>
          <p:nvPr>
            <a:audioFile r:link="rId1"/>
            <p:extLst>
              <p:ext uri="{DAA4B4D4-6D71-4841-9C94-3DE7FCFB9230}">
                <p14:media xmlns:p14="http://schemas.microsoft.com/office/powerpoint/2010/main" r:embed="rId2">
                  <p14:trim st="25671"/>
                </p14:media>
              </p:ext>
            </p:extLst>
          </p:nvPr>
        </p:nvPicPr>
        <p:blipFill>
          <a:blip r:embed="rId5"/>
          <a:stretch>
            <a:fillRect/>
          </a:stretch>
        </p:blipFill>
        <p:spPr>
          <a:xfrm>
            <a:off x="368474" y="270106"/>
            <a:ext cx="347663" cy="347663"/>
          </a:xfrm>
          <a:prstGeom prst="rect">
            <a:avLst/>
          </a:prstGeom>
        </p:spPr>
      </p:pic>
    </p:spTree>
    <p:extLst>
      <p:ext uri="{BB962C8B-B14F-4D97-AF65-F5344CB8AC3E}">
        <p14:creationId xmlns:p14="http://schemas.microsoft.com/office/powerpoint/2010/main" val="721435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edia1 (1) (1) (1)">
            <a:hlinkClick r:id="" action="ppaction://media"/>
            <a:extLst>
              <a:ext uri="{FF2B5EF4-FFF2-40B4-BE49-F238E27FC236}">
                <a16:creationId xmlns:a16="http://schemas.microsoft.com/office/drawing/2014/main" id="{58A10623-331B-992F-8C7A-A2C94FD6C507}"/>
              </a:ext>
            </a:extLst>
          </p:cNvPr>
          <p:cNvPicPr>
            <a:picLocks noChangeAspect="1"/>
          </p:cNvPicPr>
          <p:nvPr>
            <a:videoFile r:link="rId1"/>
            <p:extLst>
              <p:ext uri="{DAA4B4D4-6D71-4841-9C94-3DE7FCFB9230}">
                <p14:media xmlns:p14="http://schemas.microsoft.com/office/powerpoint/2010/main" r:embed="rId2">
                  <p14:trim st="3690" end="6403"/>
                </p14:media>
              </p:ext>
            </p:extLst>
          </p:nvPr>
        </p:nvPicPr>
        <p:blipFill>
          <a:blip r:embed="rId4"/>
          <a:srcRect l="12486" r="12364" b="8614"/>
          <a:stretch>
            <a:fillRect/>
          </a:stretch>
        </p:blipFill>
        <p:spPr>
          <a:xfrm>
            <a:off x="0" y="-1"/>
            <a:ext cx="12192000" cy="6858001"/>
          </a:xfrm>
          <a:prstGeom prst="rect">
            <a:avLst/>
          </a:prstGeom>
        </p:spPr>
      </p:pic>
    </p:spTree>
    <p:extLst>
      <p:ext uri="{BB962C8B-B14F-4D97-AF65-F5344CB8AC3E}">
        <p14:creationId xmlns:p14="http://schemas.microsoft.com/office/powerpoint/2010/main" val="1492787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Giới thiệu về Hà Nội: Tổng hợp A-Z nét đặc trưng Hà thành">
            <a:extLst>
              <a:ext uri="{FF2B5EF4-FFF2-40B4-BE49-F238E27FC236}">
                <a16:creationId xmlns:a16="http://schemas.microsoft.com/office/drawing/2014/main" id="{8BBE2397-C13C-B66F-2CD4-1358F3ECDE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630" r="9630"/>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EF1A342-EEDE-0AD9-54DD-DA63FA06EB0E}"/>
              </a:ext>
            </a:extLst>
          </p:cNvPr>
          <p:cNvSpPr/>
          <p:nvPr/>
        </p:nvSpPr>
        <p:spPr>
          <a:xfrm>
            <a:off x="-16626" y="4688378"/>
            <a:ext cx="12192000" cy="2169622"/>
          </a:xfrm>
          <a:prstGeom prst="rect">
            <a:avLst/>
          </a:prstGeom>
          <a:solidFill>
            <a:srgbClr val="000000">
              <a:alpha val="69804"/>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vi-VN" sz="2800" b="1" dirty="0">
                <a:solidFill>
                  <a:schemeClr val="bg1"/>
                </a:solidFill>
                <a:latin typeface="Candara" panose="020E0502030303020204" pitchFamily="34" charset="0"/>
              </a:rPr>
              <a:t>Hà</a:t>
            </a:r>
            <a:r>
              <a:rPr lang="en-US" sz="2800" b="1" dirty="0">
                <a:solidFill>
                  <a:schemeClr val="bg1"/>
                </a:solidFill>
                <a:latin typeface="Candara" panose="020E0502030303020204" pitchFamily="34" charset="0"/>
              </a:rPr>
              <a:t> </a:t>
            </a:r>
            <a:r>
              <a:rPr lang="vi-VN" sz="2800" b="1" dirty="0">
                <a:solidFill>
                  <a:schemeClr val="bg1"/>
                </a:solidFill>
                <a:latin typeface="Candara" panose="020E0502030303020204" pitchFamily="34" charset="0"/>
              </a:rPr>
              <a:t>Nội </a:t>
            </a:r>
            <a:endParaRPr lang="en-US" sz="2800" b="1" dirty="0">
              <a:solidFill>
                <a:schemeClr val="bg1"/>
              </a:solidFill>
              <a:latin typeface="Candara" panose="020E0502030303020204" pitchFamily="34" charset="0"/>
            </a:endParaRPr>
          </a:p>
          <a:p>
            <a:pPr algn="just"/>
            <a:r>
              <a:rPr lang="vi-VN" sz="2800" dirty="0">
                <a:solidFill>
                  <a:schemeClr val="bg1"/>
                </a:solidFill>
                <a:latin typeface="Candara" panose="020E0502030303020204" pitchFamily="34" charset="0"/>
              </a:rPr>
              <a:t>Nơi có nhiều địa điểm du lịch hấp dẫn, bao gồm Quảng trường Ba Đình, Hồ Gươm và Phố Cổ, mang đến cho du khách những trải nghiệm văn hóa và lịch sử phong phú.</a:t>
            </a:r>
            <a:endParaRPr lang="en-US" sz="2800" dirty="0">
              <a:solidFill>
                <a:schemeClr val="bg1"/>
              </a:solidFill>
              <a:latin typeface="Candara" panose="020E0502030303020204" pitchFamily="34" charset="0"/>
            </a:endParaRPr>
          </a:p>
        </p:txBody>
      </p:sp>
    </p:spTree>
    <p:extLst>
      <p:ext uri="{BB962C8B-B14F-4D97-AF65-F5344CB8AC3E}">
        <p14:creationId xmlns:p14="http://schemas.microsoft.com/office/powerpoint/2010/main" val="3217490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ạ Long Bay (Vịnh Hạ Long) là một trong những điểm du lịch nổi tiếng và ...">
            <a:extLst>
              <a:ext uri="{FF2B5EF4-FFF2-40B4-BE49-F238E27FC236}">
                <a16:creationId xmlns:a16="http://schemas.microsoft.com/office/drawing/2014/main" id="{5AE530FC-36D3-BA40-5445-81F68115CD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6073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EB1DE837-8980-125A-852B-03F79004DA3C}"/>
              </a:ext>
            </a:extLst>
          </p:cNvPr>
          <p:cNvSpPr/>
          <p:nvPr/>
        </p:nvSpPr>
        <p:spPr>
          <a:xfrm>
            <a:off x="0" y="4688378"/>
            <a:ext cx="12192000" cy="2169622"/>
          </a:xfrm>
          <a:prstGeom prst="rect">
            <a:avLst/>
          </a:prstGeom>
          <a:solidFill>
            <a:srgbClr val="000000">
              <a:alpha val="69804"/>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2800" b="1" dirty="0" err="1">
                <a:latin typeface="Calibri" panose="020F0502020204030204" pitchFamily="34" charset="0"/>
                <a:ea typeface="Calibri" panose="020F0502020204030204" pitchFamily="34" charset="0"/>
                <a:cs typeface="Calibri" panose="020F0502020204030204" pitchFamily="34" charset="0"/>
              </a:rPr>
              <a:t>Vịnh</a:t>
            </a:r>
            <a:r>
              <a:rPr lang="en-US" sz="2800" b="1" dirty="0">
                <a:latin typeface="Calibri" panose="020F0502020204030204" pitchFamily="34" charset="0"/>
                <a:ea typeface="Calibri" panose="020F0502020204030204" pitchFamily="34" charset="0"/>
                <a:cs typeface="Calibri" panose="020F0502020204030204" pitchFamily="34" charset="0"/>
              </a:rPr>
              <a:t> </a:t>
            </a:r>
            <a:r>
              <a:rPr lang="vi-VN" sz="2800" b="1" dirty="0">
                <a:latin typeface="Calibri" panose="020F0502020204030204" pitchFamily="34" charset="0"/>
                <a:ea typeface="Calibri" panose="020F0502020204030204" pitchFamily="34" charset="0"/>
                <a:cs typeface="Calibri" panose="020F0502020204030204" pitchFamily="34" charset="0"/>
              </a:rPr>
              <a:t>Hạ Long - Kỳ Quan Thiên Nhiên Thế Giới</a:t>
            </a:r>
          </a:p>
          <a:p>
            <a:pPr algn="just"/>
            <a:r>
              <a:rPr lang="vi-VN" sz="2800" dirty="0">
                <a:latin typeface="Calibri" panose="020F0502020204030204" pitchFamily="34" charset="0"/>
                <a:ea typeface="Calibri" panose="020F0502020204030204" pitchFamily="34" charset="0"/>
                <a:cs typeface="Calibri" panose="020F0502020204030204" pitchFamily="34" charset="0"/>
              </a:rPr>
              <a:t>Hơn 1,600 đảo đá vôi lớn nhỏ nổi bật trên mặt nước xanh ngọc bích</a:t>
            </a:r>
          </a:p>
          <a:p>
            <a:pPr algn="just"/>
            <a:r>
              <a:rPr lang="vi-VN" sz="2800" dirty="0">
                <a:latin typeface="Calibri" panose="020F0502020204030204" pitchFamily="34" charset="0"/>
                <a:ea typeface="Calibri" panose="020F0502020204030204" pitchFamily="34" charset="0"/>
                <a:cs typeface="Calibri" panose="020F0502020204030204" pitchFamily="34" charset="0"/>
              </a:rPr>
              <a:t>Di sản UNESCO nổi tiếng với các hang động huyền bí và cảnh quan ngoạn mục</a:t>
            </a:r>
          </a:p>
          <a:p>
            <a:pPr algn="just"/>
            <a:r>
              <a:rPr lang="vi-VN" sz="2800" dirty="0">
                <a:latin typeface="Calibri" panose="020F0502020204030204" pitchFamily="34" charset="0"/>
                <a:ea typeface="Calibri" panose="020F0502020204030204" pitchFamily="34" charset="0"/>
                <a:cs typeface="Calibri" panose="020F0502020204030204" pitchFamily="34" charset="0"/>
              </a:rPr>
              <a:t>Trải nghiệm du thuyền qua đêm, chèo </a:t>
            </a:r>
            <a:r>
              <a:rPr lang="vi-VN" sz="2800" dirty="0" err="1">
                <a:latin typeface="Calibri" panose="020F0502020204030204" pitchFamily="34" charset="0"/>
                <a:ea typeface="Calibri" panose="020F0502020204030204" pitchFamily="34" charset="0"/>
                <a:cs typeface="Calibri" panose="020F0502020204030204" pitchFamily="34" charset="0"/>
              </a:rPr>
              <a:t>kayak</a:t>
            </a:r>
            <a:r>
              <a:rPr lang="vi-VN" sz="2800" dirty="0">
                <a:latin typeface="Calibri" panose="020F0502020204030204" pitchFamily="34" charset="0"/>
                <a:ea typeface="Calibri" panose="020F0502020204030204" pitchFamily="34" charset="0"/>
                <a:cs typeface="Calibri" panose="020F0502020204030204" pitchFamily="34" charset="0"/>
              </a:rPr>
              <a:t> và thưởng thức hải sản tươi ngon</a:t>
            </a:r>
          </a:p>
        </p:txBody>
      </p:sp>
    </p:spTree>
    <p:extLst>
      <p:ext uri="{BB962C8B-B14F-4D97-AF65-F5344CB8AC3E}">
        <p14:creationId xmlns:p14="http://schemas.microsoft.com/office/powerpoint/2010/main" val="1487593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ình ảnh Hội An đẹp nao lòng - Đi một lần là nhớ">
            <a:extLst>
              <a:ext uri="{FF2B5EF4-FFF2-40B4-BE49-F238E27FC236}">
                <a16:creationId xmlns:a16="http://schemas.microsoft.com/office/drawing/2014/main" id="{49022F68-6B96-C0ED-0C7B-2EAAA3ACAA3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586"/>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3145AB3-C736-5275-E628-37AFA7CA40B6}"/>
              </a:ext>
            </a:extLst>
          </p:cNvPr>
          <p:cNvSpPr/>
          <p:nvPr/>
        </p:nvSpPr>
        <p:spPr>
          <a:xfrm>
            <a:off x="0" y="4688378"/>
            <a:ext cx="12192000" cy="2169622"/>
          </a:xfrm>
          <a:prstGeom prst="rect">
            <a:avLst/>
          </a:prstGeom>
          <a:solidFill>
            <a:srgbClr val="000000">
              <a:alpha val="69804"/>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b="1" dirty="0" err="1">
                <a:latin typeface="Calibri" panose="020F0502020204030204" pitchFamily="34" charset="0"/>
                <a:ea typeface="Calibri" panose="020F0502020204030204" pitchFamily="34" charset="0"/>
                <a:cs typeface="Calibri" panose="020F0502020204030204" pitchFamily="34" charset="0"/>
              </a:rPr>
              <a:t>Phố</a:t>
            </a:r>
            <a:r>
              <a:rPr lang="en-US" sz="2800" b="1" dirty="0">
                <a:latin typeface="Calibri" panose="020F0502020204030204" pitchFamily="34" charset="0"/>
                <a:ea typeface="Calibri" panose="020F0502020204030204" pitchFamily="34" charset="0"/>
                <a:cs typeface="Calibri" panose="020F0502020204030204" pitchFamily="34" charset="0"/>
              </a:rPr>
              <a:t> </a:t>
            </a:r>
            <a:r>
              <a:rPr lang="en-US" sz="2800" b="1" dirty="0" err="1">
                <a:latin typeface="Calibri" panose="020F0502020204030204" pitchFamily="34" charset="0"/>
                <a:ea typeface="Calibri" panose="020F0502020204030204" pitchFamily="34" charset="0"/>
                <a:cs typeface="Calibri" panose="020F0502020204030204" pitchFamily="34" charset="0"/>
              </a:rPr>
              <a:t>cổ</a:t>
            </a:r>
            <a:r>
              <a:rPr lang="en-US" sz="2800" b="1" dirty="0">
                <a:latin typeface="Calibri" panose="020F0502020204030204" pitchFamily="34" charset="0"/>
                <a:ea typeface="Calibri" panose="020F0502020204030204" pitchFamily="34" charset="0"/>
                <a:cs typeface="Calibri" panose="020F0502020204030204" pitchFamily="34" charset="0"/>
              </a:rPr>
              <a:t> </a:t>
            </a:r>
            <a:r>
              <a:rPr lang="vi-VN" sz="2800" b="1" dirty="0">
                <a:latin typeface="Calibri" panose="020F0502020204030204" pitchFamily="34" charset="0"/>
                <a:ea typeface="Calibri" panose="020F0502020204030204" pitchFamily="34" charset="0"/>
                <a:cs typeface="Calibri" panose="020F0502020204030204" pitchFamily="34" charset="0"/>
              </a:rPr>
              <a:t>Hội An - Thành Phố Cổ Đẹp Nhất Việt Nam</a:t>
            </a:r>
          </a:p>
          <a:p>
            <a:r>
              <a:rPr lang="vi-VN" sz="2800" dirty="0">
                <a:latin typeface="Calibri" panose="020F0502020204030204" pitchFamily="34" charset="0"/>
                <a:ea typeface="Calibri" panose="020F0502020204030204" pitchFamily="34" charset="0"/>
                <a:cs typeface="Calibri" panose="020F0502020204030204" pitchFamily="34" charset="0"/>
              </a:rPr>
              <a:t>Di sản văn hóa thế giới với kiến trúc cổ kính, đèn lồng rực rỡ sắc màu</a:t>
            </a:r>
          </a:p>
          <a:p>
            <a:r>
              <a:rPr lang="vi-VN" sz="2800" dirty="0">
                <a:latin typeface="Calibri" panose="020F0502020204030204" pitchFamily="34" charset="0"/>
                <a:ea typeface="Calibri" panose="020F0502020204030204" pitchFamily="34" charset="0"/>
                <a:cs typeface="Calibri" panose="020F0502020204030204" pitchFamily="34" charset="0"/>
              </a:rPr>
              <a:t>Cầu Nhật Bản thế kỷ 18 và phố cổ yên bình bên dòng sông Thu Bồn</a:t>
            </a:r>
          </a:p>
          <a:p>
            <a:r>
              <a:rPr lang="vi-VN" sz="2800" dirty="0">
                <a:latin typeface="Calibri" panose="020F0502020204030204" pitchFamily="34" charset="0"/>
                <a:ea typeface="Calibri" panose="020F0502020204030204" pitchFamily="34" charset="0"/>
                <a:cs typeface="Calibri" panose="020F0502020204030204" pitchFamily="34" charset="0"/>
              </a:rPr>
              <a:t>Nơi lưu giữ nét văn hóa truyền thống và ẩm thực đặc sắc miền Trung</a:t>
            </a:r>
          </a:p>
        </p:txBody>
      </p:sp>
    </p:spTree>
    <p:extLst>
      <p:ext uri="{BB962C8B-B14F-4D97-AF65-F5344CB8AC3E}">
        <p14:creationId xmlns:p14="http://schemas.microsoft.com/office/powerpoint/2010/main" val="5901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ầu Rồng Đà Nẵng: Biểu Tượng Du Lịch Đặc Sắc | TIKI">
            <a:extLst>
              <a:ext uri="{FF2B5EF4-FFF2-40B4-BE49-F238E27FC236}">
                <a16:creationId xmlns:a16="http://schemas.microsoft.com/office/drawing/2014/main" id="{F1810FBC-6E6E-DA4E-7BD8-F9D11D9F5E4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620" b="3620"/>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F004F99-0230-25E3-87F2-FB76A0CA90BF}"/>
              </a:ext>
            </a:extLst>
          </p:cNvPr>
          <p:cNvSpPr/>
          <p:nvPr/>
        </p:nvSpPr>
        <p:spPr>
          <a:xfrm>
            <a:off x="0" y="4688378"/>
            <a:ext cx="12192000" cy="2169622"/>
          </a:xfrm>
          <a:prstGeom prst="rect">
            <a:avLst/>
          </a:prstGeom>
          <a:solidFill>
            <a:srgbClr val="000000">
              <a:alpha val="69804"/>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2800" b="1" dirty="0">
                <a:latin typeface="Calibri" panose="020F0502020204030204" pitchFamily="34" charset="0"/>
                <a:ea typeface="Calibri" panose="020F0502020204030204" pitchFamily="34" charset="0"/>
                <a:cs typeface="Calibri" panose="020F0502020204030204" pitchFamily="34" charset="0"/>
              </a:rPr>
              <a:t>Đà </a:t>
            </a:r>
            <a:r>
              <a:rPr lang="vi-VN" sz="2800" b="1" dirty="0" err="1">
                <a:latin typeface="Calibri" panose="020F0502020204030204" pitchFamily="34" charset="0"/>
                <a:ea typeface="Calibri" panose="020F0502020204030204" pitchFamily="34" charset="0"/>
                <a:cs typeface="Calibri" panose="020F0502020204030204" pitchFamily="34" charset="0"/>
              </a:rPr>
              <a:t>Nẵng</a:t>
            </a:r>
            <a:r>
              <a:rPr lang="vi-VN" sz="2800" b="1" dirty="0">
                <a:latin typeface="Calibri" panose="020F0502020204030204" pitchFamily="34" charset="0"/>
                <a:ea typeface="Calibri" panose="020F0502020204030204" pitchFamily="34" charset="0"/>
                <a:cs typeface="Calibri" panose="020F0502020204030204" pitchFamily="34" charset="0"/>
              </a:rPr>
              <a:t> - Thành Phố Của Những Cây Cầu Và Bãi Biển</a:t>
            </a:r>
          </a:p>
          <a:p>
            <a:r>
              <a:rPr lang="vi-VN" sz="2800" dirty="0">
                <a:latin typeface="Calibri" panose="020F0502020204030204" pitchFamily="34" charset="0"/>
                <a:ea typeface="Calibri" panose="020F0502020204030204" pitchFamily="34" charset="0"/>
                <a:cs typeface="Calibri" panose="020F0502020204030204" pitchFamily="34" charset="0"/>
              </a:rPr>
              <a:t>Cầu Rồng phun lửa vào cuối tuần, biểu tượng hiện đại của thành phố</a:t>
            </a:r>
          </a:p>
          <a:p>
            <a:r>
              <a:rPr lang="vi-VN" sz="2800" dirty="0">
                <a:latin typeface="Calibri" panose="020F0502020204030204" pitchFamily="34" charset="0"/>
                <a:ea typeface="Calibri" panose="020F0502020204030204" pitchFamily="34" charset="0"/>
                <a:cs typeface="Calibri" panose="020F0502020204030204" pitchFamily="34" charset="0"/>
              </a:rPr>
              <a:t>Bãi biển Mỹ Khê nổi tiếng với cát trắng mịn và làn nước trong xanh</a:t>
            </a:r>
          </a:p>
          <a:p>
            <a:r>
              <a:rPr lang="vi-VN" sz="2800" dirty="0">
                <a:latin typeface="Calibri" panose="020F0502020204030204" pitchFamily="34" charset="0"/>
                <a:ea typeface="Calibri" panose="020F0502020204030204" pitchFamily="34" charset="0"/>
                <a:cs typeface="Calibri" panose="020F0502020204030204" pitchFamily="34" charset="0"/>
              </a:rPr>
              <a:t>Gần đó là Bà Nà </a:t>
            </a:r>
            <a:r>
              <a:rPr lang="vi-VN" sz="2800" dirty="0" err="1">
                <a:latin typeface="Calibri" panose="020F0502020204030204" pitchFamily="34" charset="0"/>
                <a:ea typeface="Calibri" panose="020F0502020204030204" pitchFamily="34" charset="0"/>
                <a:cs typeface="Calibri" panose="020F0502020204030204" pitchFamily="34" charset="0"/>
              </a:rPr>
              <a:t>Hills</a:t>
            </a:r>
            <a:r>
              <a:rPr lang="vi-VN" sz="2800" dirty="0">
                <a:latin typeface="Calibri" panose="020F0502020204030204" pitchFamily="34" charset="0"/>
                <a:ea typeface="Calibri" panose="020F0502020204030204" pitchFamily="34" charset="0"/>
                <a:cs typeface="Calibri" panose="020F0502020204030204" pitchFamily="34" charset="0"/>
              </a:rPr>
              <a:t> với Cầu Vàng “đôi bàn tay khổng lồ” thu hút du khách quốc tế</a:t>
            </a:r>
          </a:p>
        </p:txBody>
      </p:sp>
    </p:spTree>
    <p:extLst>
      <p:ext uri="{BB962C8B-B14F-4D97-AF65-F5344CB8AC3E}">
        <p14:creationId xmlns:p14="http://schemas.microsoft.com/office/powerpoint/2010/main" val="299322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227</Words>
  <Application>Microsoft Office PowerPoint</Application>
  <PresentationFormat>Widescreen</PresentationFormat>
  <Paragraphs>15</Paragraphs>
  <Slides>6</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Candara</vt:lpstr>
      <vt:lpstr>Office Theme</vt:lpstr>
      <vt:lpstr>Du lịch Việt Nam</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Admin</cp:lastModifiedBy>
  <cp:revision>6</cp:revision>
  <dcterms:created xsi:type="dcterms:W3CDTF">2025-10-01T12:38:49Z</dcterms:created>
  <dcterms:modified xsi:type="dcterms:W3CDTF">2025-10-01T14:20:19Z</dcterms:modified>
</cp:coreProperties>
</file>

<file path=docProps/thumbnail.jpeg>
</file>